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2" r:id="rId3"/>
    <p:sldId id="257" r:id="rId4"/>
    <p:sldId id="259" r:id="rId5"/>
    <p:sldId id="286" r:id="rId6"/>
    <p:sldId id="287" r:id="rId7"/>
    <p:sldId id="288" r:id="rId8"/>
    <p:sldId id="268" r:id="rId9"/>
    <p:sldId id="269" r:id="rId10"/>
    <p:sldId id="283" r:id="rId11"/>
    <p:sldId id="284" r:id="rId12"/>
    <p:sldId id="285" r:id="rId13"/>
    <p:sldId id="282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5B565E-4D75-4F78-9BE9-AE9B1141D3AE}">
  <a:tblStyle styleId="{9B5B565E-4D75-4F78-9BE9-AE9B1141D3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9"/>
    <p:restoredTop sz="94674"/>
  </p:normalViewPr>
  <p:slideViewPr>
    <p:cSldViewPr snapToGrid="0" snapToObjects="1">
      <p:cViewPr>
        <p:scale>
          <a:sx n="165" d="100"/>
          <a:sy n="165" d="100"/>
        </p:scale>
        <p:origin x="8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93935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4095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4867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477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872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947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502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4612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4012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7100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686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0573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11" name="Google Shape;11;p2"/>
            <p:cNvSpPr/>
            <p:nvPr/>
          </p:nvSpPr>
          <p:spPr>
            <a:xfrm>
              <a:off x="2973586" y="6221960"/>
              <a:ext cx="2856819" cy="635496"/>
            </a:xfrm>
            <a:custGeom>
              <a:avLst/>
              <a:gdLst/>
              <a:ahLst/>
              <a:cxnLst/>
              <a:rect l="l" t="t" r="r" b="b"/>
              <a:pathLst>
                <a:path w="2856819" h="635496" extrusionOk="0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973586" y="6067738"/>
              <a:ext cx="642784" cy="385464"/>
            </a:xfrm>
            <a:custGeom>
              <a:avLst/>
              <a:gdLst/>
              <a:ahLst/>
              <a:cxnLst/>
              <a:rect l="l" t="t" r="r" b="b"/>
              <a:pathLst>
                <a:path w="642784" h="385464" extrusionOk="0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378302" y="5250656"/>
              <a:ext cx="1781048" cy="314027"/>
            </a:xfrm>
            <a:custGeom>
              <a:avLst/>
              <a:gdLst/>
              <a:ahLst/>
              <a:cxnLst/>
              <a:rect l="l" t="t" r="r" b="b"/>
              <a:pathLst>
                <a:path w="1781048" h="314027" extrusionOk="0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90344" y="5404894"/>
              <a:ext cx="1040060" cy="455414"/>
            </a:xfrm>
            <a:custGeom>
              <a:avLst/>
              <a:gdLst/>
              <a:ahLst/>
              <a:cxnLst/>
              <a:rect l="l" t="t" r="r" b="b"/>
              <a:pathLst>
                <a:path w="1040060" h="455414" extrusionOk="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73586" y="6263466"/>
              <a:ext cx="1077258" cy="461367"/>
            </a:xfrm>
            <a:custGeom>
              <a:avLst/>
              <a:gdLst/>
              <a:ahLst/>
              <a:cxnLst/>
              <a:rect l="l" t="t" r="r" b="b"/>
              <a:pathLst>
                <a:path w="1077258" h="461367" extrusionOk="0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531332" y="5949605"/>
              <a:ext cx="299073" cy="324445"/>
            </a:xfrm>
            <a:custGeom>
              <a:avLst/>
              <a:gdLst/>
              <a:ahLst/>
              <a:cxnLst/>
              <a:rect l="l" t="t" r="r" b="b"/>
              <a:pathLst>
                <a:path w="299073" h="324445" extrusionOk="0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13394" y="5425142"/>
              <a:ext cx="557972" cy="370582"/>
            </a:xfrm>
            <a:custGeom>
              <a:avLst/>
              <a:gdLst/>
              <a:ahLst/>
              <a:cxnLst/>
              <a:rect l="l" t="t" r="r" b="b"/>
              <a:pathLst>
                <a:path w="557972" h="370582" extrusionOk="0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636975" y="5677250"/>
              <a:ext cx="193430" cy="305097"/>
            </a:xfrm>
            <a:custGeom>
              <a:avLst/>
              <a:gdLst/>
              <a:ahLst/>
              <a:cxnLst/>
              <a:rect l="l" t="t" r="r" b="b"/>
              <a:pathLst>
                <a:path w="193430" h="305097" extrusionOk="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457200" y="799275"/>
            <a:ext cx="5486400" cy="31821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22" name="Google Shape;22;p3"/>
            <p:cNvSpPr/>
            <p:nvPr/>
          </p:nvSpPr>
          <p:spPr>
            <a:xfrm>
              <a:off x="2973586" y="6221960"/>
              <a:ext cx="2856819" cy="635496"/>
            </a:xfrm>
            <a:custGeom>
              <a:avLst/>
              <a:gdLst/>
              <a:ahLst/>
              <a:cxnLst/>
              <a:rect l="l" t="t" r="r" b="b"/>
              <a:pathLst>
                <a:path w="2856819" h="635496" extrusionOk="0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2973586" y="6067738"/>
              <a:ext cx="642784" cy="385464"/>
            </a:xfrm>
            <a:custGeom>
              <a:avLst/>
              <a:gdLst/>
              <a:ahLst/>
              <a:cxnLst/>
              <a:rect l="l" t="t" r="r" b="b"/>
              <a:pathLst>
                <a:path w="642784" h="385464" extrusionOk="0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3378302" y="5250656"/>
              <a:ext cx="1781048" cy="314027"/>
            </a:xfrm>
            <a:custGeom>
              <a:avLst/>
              <a:gdLst/>
              <a:ahLst/>
              <a:cxnLst/>
              <a:rect l="l" t="t" r="r" b="b"/>
              <a:pathLst>
                <a:path w="1781048" h="314027" extrusionOk="0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790344" y="5404894"/>
              <a:ext cx="1040060" cy="455414"/>
            </a:xfrm>
            <a:custGeom>
              <a:avLst/>
              <a:gdLst/>
              <a:ahLst/>
              <a:cxnLst/>
              <a:rect l="l" t="t" r="r" b="b"/>
              <a:pathLst>
                <a:path w="1040060" h="455414" extrusionOk="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973586" y="6263466"/>
              <a:ext cx="1077258" cy="461367"/>
            </a:xfrm>
            <a:custGeom>
              <a:avLst/>
              <a:gdLst/>
              <a:ahLst/>
              <a:cxnLst/>
              <a:rect l="l" t="t" r="r" b="b"/>
              <a:pathLst>
                <a:path w="1077258" h="461367" extrusionOk="0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531332" y="5949605"/>
              <a:ext cx="299073" cy="324445"/>
            </a:xfrm>
            <a:custGeom>
              <a:avLst/>
              <a:gdLst/>
              <a:ahLst/>
              <a:cxnLst/>
              <a:rect l="l" t="t" r="r" b="b"/>
              <a:pathLst>
                <a:path w="299073" h="324445" extrusionOk="0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3613394" y="5425142"/>
              <a:ext cx="557972" cy="370582"/>
            </a:xfrm>
            <a:custGeom>
              <a:avLst/>
              <a:gdLst/>
              <a:ahLst/>
              <a:cxnLst/>
              <a:rect l="l" t="t" r="r" b="b"/>
              <a:pathLst>
                <a:path w="557972" h="370582" extrusionOk="0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636975" y="5677250"/>
              <a:ext cx="193430" cy="305097"/>
            </a:xfrm>
            <a:custGeom>
              <a:avLst/>
              <a:gdLst/>
              <a:ahLst/>
              <a:cxnLst/>
              <a:rect l="l" t="t" r="r" b="b"/>
              <a:pathLst>
                <a:path w="193430" h="305097" extrusionOk="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457200" y="2763852"/>
            <a:ext cx="5486400" cy="7848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7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73" name="Google Shape;73;p7"/>
            <p:cNvSpPr/>
            <p:nvPr/>
          </p:nvSpPr>
          <p:spPr>
            <a:xfrm>
              <a:off x="2973586" y="2944901"/>
              <a:ext cx="2856819" cy="1439167"/>
            </a:xfrm>
            <a:custGeom>
              <a:avLst/>
              <a:gdLst/>
              <a:ahLst/>
              <a:cxnLst/>
              <a:rect l="l" t="t" r="r" b="b"/>
              <a:pathLst>
                <a:path w="2856819" h="1439167" extrusionOk="0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3669936" y="2777133"/>
              <a:ext cx="1203732" cy="211335"/>
            </a:xfrm>
            <a:custGeom>
              <a:avLst/>
              <a:gdLst/>
              <a:ahLst/>
              <a:cxnLst/>
              <a:rect l="l" t="t" r="r" b="b"/>
              <a:pathLst>
                <a:path w="1203732" h="211335" extrusionOk="0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2973586" y="2900141"/>
              <a:ext cx="249971" cy="211335"/>
            </a:xfrm>
            <a:custGeom>
              <a:avLst/>
              <a:gdLst/>
              <a:ahLst/>
              <a:cxnLst/>
              <a:rect l="l" t="t" r="r" b="b"/>
              <a:pathLst>
                <a:path w="249971" h="211335" extrusionOk="0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2973586" y="3176135"/>
              <a:ext cx="592194" cy="272355"/>
            </a:xfrm>
            <a:custGeom>
              <a:avLst/>
              <a:gdLst/>
              <a:ahLst/>
              <a:cxnLst/>
              <a:rect l="l" t="t" r="r" b="b"/>
              <a:pathLst>
                <a:path w="592194" h="272355" extrusionOk="0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5446520" y="2777133"/>
              <a:ext cx="383885" cy="235148"/>
            </a:xfrm>
            <a:custGeom>
              <a:avLst/>
              <a:gdLst/>
              <a:ahLst/>
              <a:cxnLst/>
              <a:rect l="l" t="t" r="r" b="b"/>
              <a:pathLst>
                <a:path w="383885" h="235148" extrusionOk="0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2973586" y="2964659"/>
              <a:ext cx="837702" cy="315515"/>
            </a:xfrm>
            <a:custGeom>
              <a:avLst/>
              <a:gdLst/>
              <a:ahLst/>
              <a:cxnLst/>
              <a:rect l="l" t="t" r="r" b="b"/>
              <a:pathLst>
                <a:path w="837702" h="315515" extrusionOk="0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body" idx="1"/>
          </p:nvPr>
        </p:nvSpPr>
        <p:spPr>
          <a:xfrm>
            <a:off x="3200375" y="1909300"/>
            <a:ext cx="2493600" cy="30165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1" name="Google Shape;81;p7"/>
          <p:cNvSpPr txBox="1">
            <a:spLocks noGrp="1"/>
          </p:cNvSpPr>
          <p:nvPr>
            <p:ph type="body" idx="2"/>
          </p:nvPr>
        </p:nvSpPr>
        <p:spPr>
          <a:xfrm>
            <a:off x="6193205" y="1909300"/>
            <a:ext cx="2493600" cy="30165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9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98" name="Google Shape;98;p9"/>
            <p:cNvSpPr/>
            <p:nvPr/>
          </p:nvSpPr>
          <p:spPr>
            <a:xfrm>
              <a:off x="2973586" y="2944901"/>
              <a:ext cx="2856819" cy="1439167"/>
            </a:xfrm>
            <a:custGeom>
              <a:avLst/>
              <a:gdLst/>
              <a:ahLst/>
              <a:cxnLst/>
              <a:rect l="l" t="t" r="r" b="b"/>
              <a:pathLst>
                <a:path w="2856819" h="1439167" extrusionOk="0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3669936" y="2777133"/>
              <a:ext cx="1203732" cy="211335"/>
            </a:xfrm>
            <a:custGeom>
              <a:avLst/>
              <a:gdLst/>
              <a:ahLst/>
              <a:cxnLst/>
              <a:rect l="l" t="t" r="r" b="b"/>
              <a:pathLst>
                <a:path w="1203732" h="211335" extrusionOk="0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2973586" y="2900141"/>
              <a:ext cx="249971" cy="211335"/>
            </a:xfrm>
            <a:custGeom>
              <a:avLst/>
              <a:gdLst/>
              <a:ahLst/>
              <a:cxnLst/>
              <a:rect l="l" t="t" r="r" b="b"/>
              <a:pathLst>
                <a:path w="249971" h="211335" extrusionOk="0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2973586" y="3176135"/>
              <a:ext cx="592194" cy="272355"/>
            </a:xfrm>
            <a:custGeom>
              <a:avLst/>
              <a:gdLst/>
              <a:ahLst/>
              <a:cxnLst/>
              <a:rect l="l" t="t" r="r" b="b"/>
              <a:pathLst>
                <a:path w="592194" h="272355" extrusionOk="0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5446520" y="2777133"/>
              <a:ext cx="383885" cy="235148"/>
            </a:xfrm>
            <a:custGeom>
              <a:avLst/>
              <a:gdLst/>
              <a:ahLst/>
              <a:cxnLst/>
              <a:rect l="l" t="t" r="r" b="b"/>
              <a:pathLst>
                <a:path w="383885" h="235148" extrusionOk="0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2973586" y="2964659"/>
              <a:ext cx="837702" cy="315515"/>
            </a:xfrm>
            <a:custGeom>
              <a:avLst/>
              <a:gdLst/>
              <a:ahLst/>
              <a:cxnLst/>
              <a:rect l="l" t="t" r="r" b="b"/>
              <a:pathLst>
                <a:path w="837702" h="315515" extrusionOk="0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" name="Google Shape;104;p9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1"/>
          <p:cNvGrpSpPr/>
          <p:nvPr/>
        </p:nvGrpSpPr>
        <p:grpSpPr>
          <a:xfrm>
            <a:off x="-120" y="0"/>
            <a:ext cx="9143821" cy="5144623"/>
            <a:chOff x="2973586" y="0"/>
            <a:chExt cx="2856819" cy="1607343"/>
          </a:xfrm>
        </p:grpSpPr>
        <p:sp>
          <p:nvSpPr>
            <p:cNvPr id="117" name="Google Shape;117;p11"/>
            <p:cNvSpPr/>
            <p:nvPr/>
          </p:nvSpPr>
          <p:spPr>
            <a:xfrm>
              <a:off x="2973586" y="0"/>
              <a:ext cx="2856819" cy="1607343"/>
            </a:xfrm>
            <a:custGeom>
              <a:avLst/>
              <a:gdLst/>
              <a:ahLst/>
              <a:cxnLst/>
              <a:rect l="l" t="t" r="r" b="b"/>
              <a:pathLst>
                <a:path w="2856819" h="1607343" extrusionOk="0">
                  <a:moveTo>
                    <a:pt x="0" y="1607344"/>
                  </a:moveTo>
                  <a:lnTo>
                    <a:pt x="2856819" y="1607344"/>
                  </a:lnTo>
                  <a:lnTo>
                    <a:pt x="2856819" y="0"/>
                  </a:lnTo>
                  <a:lnTo>
                    <a:pt x="2854505" y="0"/>
                  </a:lnTo>
                  <a:lnTo>
                    <a:pt x="0" y="503447"/>
                  </a:lnTo>
                  <a:lnTo>
                    <a:pt x="0" y="16073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2973586" y="278850"/>
              <a:ext cx="319904" cy="223242"/>
            </a:xfrm>
            <a:custGeom>
              <a:avLst/>
              <a:gdLst/>
              <a:ahLst/>
              <a:cxnLst/>
              <a:rect l="l" t="t" r="r" b="b"/>
              <a:pathLst>
                <a:path w="319904" h="223242" extrusionOk="0">
                  <a:moveTo>
                    <a:pt x="0" y="56421"/>
                  </a:moveTo>
                  <a:lnTo>
                    <a:pt x="0" y="224597"/>
                  </a:lnTo>
                  <a:lnTo>
                    <a:pt x="319904" y="168176"/>
                  </a:lnTo>
                  <a:lnTo>
                    <a:pt x="319904" y="0"/>
                  </a:lnTo>
                  <a:lnTo>
                    <a:pt x="0" y="56421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4446633" y="0"/>
              <a:ext cx="1380795" cy="242589"/>
            </a:xfrm>
            <a:custGeom>
              <a:avLst/>
              <a:gdLst/>
              <a:ahLst/>
              <a:cxnLst/>
              <a:rect l="l" t="t" r="r" b="b"/>
              <a:pathLst>
                <a:path w="1380795" h="242589" extrusionOk="0">
                  <a:moveTo>
                    <a:pt x="427914" y="0"/>
                  </a:moveTo>
                  <a:lnTo>
                    <a:pt x="0" y="75471"/>
                  </a:lnTo>
                  <a:lnTo>
                    <a:pt x="0" y="243647"/>
                  </a:lnTo>
                  <a:lnTo>
                    <a:pt x="1381458" y="0"/>
                  </a:lnTo>
                  <a:lnTo>
                    <a:pt x="427914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2973586" y="131406"/>
              <a:ext cx="202358" cy="202406"/>
            </a:xfrm>
            <a:custGeom>
              <a:avLst/>
              <a:gdLst/>
              <a:ahLst/>
              <a:cxnLst/>
              <a:rect l="l" t="t" r="r" b="b"/>
              <a:pathLst>
                <a:path w="202358" h="202406" extrusionOk="0">
                  <a:moveTo>
                    <a:pt x="0" y="35689"/>
                  </a:moveTo>
                  <a:lnTo>
                    <a:pt x="0" y="203865"/>
                  </a:lnTo>
                  <a:lnTo>
                    <a:pt x="202358" y="168176"/>
                  </a:lnTo>
                  <a:lnTo>
                    <a:pt x="202358" y="0"/>
                  </a:lnTo>
                  <a:lnTo>
                    <a:pt x="0" y="3568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3669936" y="0"/>
              <a:ext cx="1203732" cy="211335"/>
            </a:xfrm>
            <a:custGeom>
              <a:avLst/>
              <a:gdLst/>
              <a:ahLst/>
              <a:cxnLst/>
              <a:rect l="l" t="t" r="r" b="b"/>
              <a:pathLst>
                <a:path w="1203732" h="211335" extrusionOk="0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1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2"/>
          <p:cNvGrpSpPr/>
          <p:nvPr/>
        </p:nvGrpSpPr>
        <p:grpSpPr>
          <a:xfrm>
            <a:off x="-238" y="-200"/>
            <a:ext cx="9143821" cy="5143302"/>
            <a:chOff x="6316957" y="5250656"/>
            <a:chExt cx="2856819" cy="1606930"/>
          </a:xfrm>
        </p:grpSpPr>
        <p:sp>
          <p:nvSpPr>
            <p:cNvPr id="125" name="Google Shape;125;p12"/>
            <p:cNvSpPr/>
            <p:nvPr/>
          </p:nvSpPr>
          <p:spPr>
            <a:xfrm>
              <a:off x="6316957" y="6351571"/>
              <a:ext cx="2856819" cy="506015"/>
            </a:xfrm>
            <a:custGeom>
              <a:avLst/>
              <a:gdLst/>
              <a:ahLst/>
              <a:cxnLst/>
              <a:rect l="l" t="t" r="r" b="b"/>
              <a:pathLst>
                <a:path w="2856819" h="506015" extrusionOk="0">
                  <a:moveTo>
                    <a:pt x="0" y="506429"/>
                  </a:moveTo>
                  <a:lnTo>
                    <a:pt x="2856819" y="506429"/>
                  </a:lnTo>
                  <a:lnTo>
                    <a:pt x="2856819" y="0"/>
                  </a:lnTo>
                  <a:lnTo>
                    <a:pt x="0" y="503856"/>
                  </a:lnTo>
                  <a:lnTo>
                    <a:pt x="0" y="5064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7306428" y="5250656"/>
              <a:ext cx="1434361" cy="253007"/>
            </a:xfrm>
            <a:custGeom>
              <a:avLst/>
              <a:gdLst/>
              <a:ahLst/>
              <a:cxnLst/>
              <a:rect l="l" t="t" r="r" b="b"/>
              <a:pathLst>
                <a:path w="1434361" h="253007" extrusionOk="0">
                  <a:moveTo>
                    <a:pt x="481099" y="0"/>
                  </a:moveTo>
                  <a:lnTo>
                    <a:pt x="0" y="84851"/>
                  </a:lnTo>
                  <a:lnTo>
                    <a:pt x="0" y="253027"/>
                  </a:lnTo>
                  <a:lnTo>
                    <a:pt x="1434642" y="0"/>
                  </a:lnTo>
                  <a:lnTo>
                    <a:pt x="481099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6316957" y="6512738"/>
              <a:ext cx="989471" cy="342304"/>
            </a:xfrm>
            <a:custGeom>
              <a:avLst/>
              <a:gdLst/>
              <a:ahLst/>
              <a:cxnLst/>
              <a:rect l="l" t="t" r="r" b="b"/>
              <a:pathLst>
                <a:path w="989471" h="342304" extrusionOk="0">
                  <a:moveTo>
                    <a:pt x="0" y="174513"/>
                  </a:moveTo>
                  <a:lnTo>
                    <a:pt x="0" y="342688"/>
                  </a:lnTo>
                  <a:lnTo>
                    <a:pt x="989471" y="168176"/>
                  </a:lnTo>
                  <a:lnTo>
                    <a:pt x="989471" y="0"/>
                  </a:lnTo>
                  <a:lnTo>
                    <a:pt x="0" y="174513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8885118" y="6183395"/>
              <a:ext cx="288657" cy="218777"/>
            </a:xfrm>
            <a:custGeom>
              <a:avLst/>
              <a:gdLst/>
              <a:ahLst/>
              <a:cxnLst/>
              <a:rect l="l" t="t" r="r" b="b"/>
              <a:pathLst>
                <a:path w="288657" h="218777" extrusionOk="0">
                  <a:moveTo>
                    <a:pt x="288658" y="0"/>
                  </a:moveTo>
                  <a:lnTo>
                    <a:pt x="0" y="50911"/>
                  </a:lnTo>
                  <a:lnTo>
                    <a:pt x="0" y="219087"/>
                  </a:lnTo>
                  <a:lnTo>
                    <a:pt x="288658" y="168176"/>
                  </a:lnTo>
                  <a:lnTo>
                    <a:pt x="28865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2"/>
            <p:cNvSpPr/>
            <p:nvPr/>
          </p:nvSpPr>
          <p:spPr>
            <a:xfrm>
              <a:off x="6316957" y="6431950"/>
              <a:ext cx="493991" cy="254496"/>
            </a:xfrm>
            <a:custGeom>
              <a:avLst/>
              <a:gdLst/>
              <a:ahLst/>
              <a:cxnLst/>
              <a:rect l="l" t="t" r="r" b="b"/>
              <a:pathLst>
                <a:path w="493991" h="254496" extrusionOk="0">
                  <a:moveTo>
                    <a:pt x="0" y="87125"/>
                  </a:moveTo>
                  <a:lnTo>
                    <a:pt x="0" y="255301"/>
                  </a:lnTo>
                  <a:lnTo>
                    <a:pt x="493992" y="168176"/>
                  </a:lnTo>
                  <a:lnTo>
                    <a:pt x="493992" y="0"/>
                  </a:lnTo>
                  <a:lnTo>
                    <a:pt x="0" y="8712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2"/>
            <p:cNvSpPr/>
            <p:nvPr/>
          </p:nvSpPr>
          <p:spPr>
            <a:xfrm>
              <a:off x="9029447" y="6015219"/>
              <a:ext cx="144328" cy="193476"/>
            </a:xfrm>
            <a:custGeom>
              <a:avLst/>
              <a:gdLst/>
              <a:ahLst/>
              <a:cxnLst/>
              <a:rect l="l" t="t" r="r" b="b"/>
              <a:pathLst>
                <a:path w="144328" h="193476" extrusionOk="0">
                  <a:moveTo>
                    <a:pt x="144329" y="0"/>
                  </a:moveTo>
                  <a:lnTo>
                    <a:pt x="0" y="25456"/>
                  </a:lnTo>
                  <a:lnTo>
                    <a:pt x="0" y="193632"/>
                  </a:lnTo>
                  <a:lnTo>
                    <a:pt x="144329" y="168176"/>
                  </a:lnTo>
                  <a:lnTo>
                    <a:pt x="144329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2"/>
            <p:cNvSpPr/>
            <p:nvPr/>
          </p:nvSpPr>
          <p:spPr>
            <a:xfrm>
              <a:off x="8224479" y="5847043"/>
              <a:ext cx="949297" cy="334863"/>
            </a:xfrm>
            <a:custGeom>
              <a:avLst/>
              <a:gdLst/>
              <a:ahLst/>
              <a:cxnLst/>
              <a:rect l="l" t="t" r="r" b="b"/>
              <a:pathLst>
                <a:path w="949297" h="334863" extrusionOk="0">
                  <a:moveTo>
                    <a:pt x="949297" y="0"/>
                  </a:moveTo>
                  <a:lnTo>
                    <a:pt x="0" y="167427"/>
                  </a:lnTo>
                  <a:lnTo>
                    <a:pt x="0" y="335603"/>
                  </a:lnTo>
                  <a:lnTo>
                    <a:pt x="949297" y="168176"/>
                  </a:lnTo>
                  <a:lnTo>
                    <a:pt x="949297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2"/>
            <p:cNvSpPr/>
            <p:nvPr/>
          </p:nvSpPr>
          <p:spPr>
            <a:xfrm>
              <a:off x="6677035" y="5840035"/>
              <a:ext cx="629392" cy="278308"/>
            </a:xfrm>
            <a:custGeom>
              <a:avLst/>
              <a:gdLst/>
              <a:ahLst/>
              <a:cxnLst/>
              <a:rect l="l" t="t" r="r" b="b"/>
              <a:pathLst>
                <a:path w="629392" h="278308" extrusionOk="0">
                  <a:moveTo>
                    <a:pt x="0" y="111005"/>
                  </a:moveTo>
                  <a:lnTo>
                    <a:pt x="0" y="279181"/>
                  </a:lnTo>
                  <a:lnTo>
                    <a:pt x="629393" y="168176"/>
                  </a:lnTo>
                  <a:lnTo>
                    <a:pt x="629393" y="0"/>
                  </a:lnTo>
                  <a:lnTo>
                    <a:pt x="0" y="11100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2"/>
            <p:cNvSpPr/>
            <p:nvPr/>
          </p:nvSpPr>
          <p:spPr>
            <a:xfrm>
              <a:off x="6316957" y="5716734"/>
              <a:ext cx="735035" cy="297656"/>
            </a:xfrm>
            <a:custGeom>
              <a:avLst/>
              <a:gdLst/>
              <a:ahLst/>
              <a:cxnLst/>
              <a:rect l="l" t="t" r="r" b="b"/>
              <a:pathLst>
                <a:path w="735035" h="297656" extrusionOk="0">
                  <a:moveTo>
                    <a:pt x="0" y="129638"/>
                  </a:moveTo>
                  <a:lnTo>
                    <a:pt x="0" y="297814"/>
                  </a:lnTo>
                  <a:lnTo>
                    <a:pt x="735036" y="168176"/>
                  </a:lnTo>
                  <a:lnTo>
                    <a:pt x="735036" y="0"/>
                  </a:lnTo>
                  <a:lnTo>
                    <a:pt x="0" y="129638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2"/>
            <p:cNvSpPr/>
            <p:nvPr/>
          </p:nvSpPr>
          <p:spPr>
            <a:xfrm>
              <a:off x="8703591" y="5342516"/>
              <a:ext cx="470184" cy="250031"/>
            </a:xfrm>
            <a:custGeom>
              <a:avLst/>
              <a:gdLst/>
              <a:ahLst/>
              <a:cxnLst/>
              <a:rect l="l" t="t" r="r" b="b"/>
              <a:pathLst>
                <a:path w="470184" h="250031" extrusionOk="0">
                  <a:moveTo>
                    <a:pt x="470185" y="0"/>
                  </a:moveTo>
                  <a:lnTo>
                    <a:pt x="0" y="82927"/>
                  </a:lnTo>
                  <a:lnTo>
                    <a:pt x="0" y="251103"/>
                  </a:lnTo>
                  <a:lnTo>
                    <a:pt x="470185" y="168176"/>
                  </a:lnTo>
                  <a:lnTo>
                    <a:pt x="4701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5" name="Google Shape;135;p12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2CA388"/>
            </a:gs>
            <a:gs pos="100000">
              <a:srgbClr val="A6D683"/>
            </a:gs>
          </a:gsLst>
          <a:lin ang="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00400" y="1909300"/>
            <a:ext cx="5486400" cy="27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A6D683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7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lovina/Group16/tree/master/Group16_MppProject" TargetMode="External"/><Relationship Id="rId4" Type="http://schemas.openxmlformats.org/officeDocument/2006/relationships/hyperlink" Target="https://www.youtube.com/watch?v=DoL4I_s_dPo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>
            <a:spLocks noGrp="1"/>
          </p:cNvSpPr>
          <p:nvPr>
            <p:ph type="ctrTitle"/>
          </p:nvPr>
        </p:nvSpPr>
        <p:spPr>
          <a:xfrm>
            <a:off x="457200" y="799275"/>
            <a:ext cx="6672020" cy="116126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dirty="0" smtClean="0"/>
              <a:t>Project Overview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library member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1743" y="396827"/>
            <a:ext cx="4060034" cy="398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4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book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579" y="333213"/>
            <a:ext cx="4127436" cy="450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51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EB3C2"/>
        </a:solidFill>
        <a:effectLst/>
      </p:bgPr>
    </p:bg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ctrTitle" idx="4294967295"/>
          </p:nvPr>
        </p:nvSpPr>
        <p:spPr>
          <a:xfrm>
            <a:off x="457200" y="1850350"/>
            <a:ext cx="54861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smtClean="0"/>
              <a:t>Hello !</a:t>
            </a:r>
            <a:endParaRPr sz="7200" dirty="0"/>
          </a:p>
        </p:txBody>
      </p:sp>
      <p:sp>
        <p:nvSpPr>
          <p:cNvPr id="182" name="Google Shape;182;p19"/>
          <p:cNvSpPr/>
          <p:nvPr/>
        </p:nvSpPr>
        <p:spPr>
          <a:xfrm>
            <a:off x="7570680" y="2247629"/>
            <a:ext cx="283836" cy="27101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9"/>
          <p:cNvGrpSpPr/>
          <p:nvPr/>
        </p:nvGrpSpPr>
        <p:grpSpPr>
          <a:xfrm>
            <a:off x="7218453" y="725678"/>
            <a:ext cx="1216091" cy="1216410"/>
            <a:chOff x="6654650" y="3665275"/>
            <a:chExt cx="409100" cy="409125"/>
          </a:xfrm>
        </p:grpSpPr>
        <p:sp>
          <p:nvSpPr>
            <p:cNvPr id="184" name="Google Shape;184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5400000" algn="bl" rotWithShape="0">
                <a:srgbClr val="00001A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5400000" algn="bl" rotWithShape="0">
                <a:srgbClr val="00001A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" name="Google Shape;186;p19"/>
          <p:cNvGrpSpPr/>
          <p:nvPr/>
        </p:nvGrpSpPr>
        <p:grpSpPr>
          <a:xfrm rot="1056970">
            <a:off x="6046093" y="1682069"/>
            <a:ext cx="803433" cy="803550"/>
            <a:chOff x="570875" y="4322250"/>
            <a:chExt cx="443300" cy="443325"/>
          </a:xfrm>
        </p:grpSpPr>
        <p:sp>
          <p:nvSpPr>
            <p:cNvPr id="187" name="Google Shape;187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5400000" algn="bl" rotWithShape="0">
                <a:srgbClr val="00001A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5400000" algn="bl" rotWithShape="0">
                <a:srgbClr val="00001A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5400000" algn="bl" rotWithShape="0">
                <a:srgbClr val="00001A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5400000" algn="bl" rotWithShape="0">
                <a:srgbClr val="00001A">
                  <a:alpha val="15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19"/>
          <p:cNvSpPr/>
          <p:nvPr/>
        </p:nvSpPr>
        <p:spPr>
          <a:xfrm rot="2466685">
            <a:off x="6136548" y="961352"/>
            <a:ext cx="394362" cy="37655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/>
          <p:nvPr/>
        </p:nvSpPr>
        <p:spPr>
          <a:xfrm rot="-1609489">
            <a:off x="6713312" y="1198287"/>
            <a:ext cx="283826" cy="27100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9"/>
          <p:cNvSpPr/>
          <p:nvPr/>
        </p:nvSpPr>
        <p:spPr>
          <a:xfrm rot="2926195">
            <a:off x="8434174" y="1412981"/>
            <a:ext cx="212540" cy="20294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9"/>
          <p:cNvSpPr/>
          <p:nvPr/>
        </p:nvSpPr>
        <p:spPr>
          <a:xfrm rot="-1609101">
            <a:off x="7513412" y="329101"/>
            <a:ext cx="191497" cy="18284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2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8" name="Google Shape;155;p15"/>
          <p:cNvSpPr txBox="1">
            <a:spLocks/>
          </p:cNvSpPr>
          <p:nvPr/>
        </p:nvSpPr>
        <p:spPr>
          <a:xfrm>
            <a:off x="364210" y="2937054"/>
            <a:ext cx="8717797" cy="198214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3200" b="1" dirty="0" smtClean="0"/>
              <a:t>We are GROUP 16</a:t>
            </a:r>
          </a:p>
          <a:p>
            <a:r>
              <a:rPr lang="en-US" sz="1600" b="1" dirty="0" err="1" smtClean="0"/>
              <a:t>Github</a:t>
            </a:r>
            <a:r>
              <a:rPr lang="en-US" sz="1600" b="1" dirty="0" smtClean="0"/>
              <a:t>: </a:t>
            </a:r>
            <a:r>
              <a:rPr lang="en-US" sz="1600" dirty="0" smtClean="0">
                <a:hlinkClick r:id="rId3"/>
              </a:rPr>
              <a:t>https://github.com/chalovina/Group16/tree/master/Group16_MppProject</a:t>
            </a:r>
            <a:endParaRPr lang="en-US" sz="1600" b="1" dirty="0" smtClean="0"/>
          </a:p>
          <a:p>
            <a:pPr>
              <a:spcBef>
                <a:spcPts val="600"/>
              </a:spcBef>
            </a:pPr>
            <a:r>
              <a:rPr lang="en-US" sz="1600" b="1" dirty="0" smtClean="0"/>
              <a:t>Demo Video: </a:t>
            </a:r>
            <a:r>
              <a:rPr lang="en-US" sz="1600" dirty="0">
                <a:hlinkClick r:id="rId4"/>
              </a:rPr>
              <a:t>https://www.youtube.com/watch?v=DoL4I_s_dPo</a:t>
            </a:r>
            <a:endParaRPr lang="en-US" sz="1600" b="1" dirty="0" smtClean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endParaRPr lang="en-US" sz="1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>
            <a:spLocks noGrp="1"/>
          </p:cNvSpPr>
          <p:nvPr>
            <p:ph type="title"/>
          </p:nvPr>
        </p:nvSpPr>
        <p:spPr>
          <a:xfrm>
            <a:off x="457199" y="-100"/>
            <a:ext cx="7105973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All features </a:t>
            </a:r>
            <a:r>
              <a:rPr lang="en-US" dirty="0" smtClean="0"/>
              <a:t>are implemented (including extra optional parts)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149" name="Google Shape;149;p14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5139" y="1909300"/>
            <a:ext cx="4678836" cy="3016500"/>
          </a:xfrm>
        </p:spPr>
        <p:txBody>
          <a:bodyPr/>
          <a:lstStyle/>
          <a:p>
            <a:r>
              <a:rPr lang="en-US" dirty="0" smtClean="0"/>
              <a:t>Login</a:t>
            </a:r>
          </a:p>
          <a:p>
            <a:r>
              <a:rPr lang="en-US" dirty="0" smtClean="0"/>
              <a:t>Checkout</a:t>
            </a:r>
          </a:p>
          <a:p>
            <a:r>
              <a:rPr lang="en-US" dirty="0" smtClean="0"/>
              <a:t>Add copy</a:t>
            </a:r>
          </a:p>
          <a:p>
            <a:r>
              <a:rPr lang="en-US" dirty="0" smtClean="0"/>
              <a:t>Add library member</a:t>
            </a:r>
          </a:p>
          <a:p>
            <a:r>
              <a:rPr lang="en-US" dirty="0" smtClean="0"/>
              <a:t>Add book</a:t>
            </a:r>
          </a:p>
          <a:p>
            <a:r>
              <a:rPr lang="en-US" dirty="0" smtClean="0"/>
              <a:t>Search and print checkout entry record</a:t>
            </a:r>
          </a:p>
          <a:p>
            <a:r>
              <a:rPr lang="en-US" dirty="0" smtClean="0"/>
              <a:t>Search and print overdue checkout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1.</a:t>
            </a:r>
            <a:r>
              <a:rPr lang="en-US" dirty="0" smtClean="0"/>
              <a:t>LOGIN </a:t>
            </a:r>
            <a:endParaRPr dirty="0"/>
          </a:p>
        </p:txBody>
      </p:sp>
      <p:sp>
        <p:nvSpPr>
          <p:cNvPr id="162" name="Google Shape;162;p16"/>
          <p:cNvSpPr txBox="1">
            <a:spLocks noGrp="1"/>
          </p:cNvSpPr>
          <p:nvPr>
            <p:ph type="subTitle" idx="1"/>
          </p:nvPr>
        </p:nvSpPr>
        <p:spPr>
          <a:xfrm>
            <a:off x="457200" y="2763852"/>
            <a:ext cx="5486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Difference roles: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Super Admin: both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Admin: admin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Librarian: lib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816" y="1260958"/>
            <a:ext cx="4343400" cy="3365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457200" y="2711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Super admin view </a:t>
            </a:r>
            <a:endParaRPr dirty="0"/>
          </a:p>
        </p:txBody>
      </p:sp>
      <p:sp>
        <p:nvSpPr>
          <p:cNvPr id="162" name="Google Shape;162;p16"/>
          <p:cNvSpPr txBox="1">
            <a:spLocks noGrp="1"/>
          </p:cNvSpPr>
          <p:nvPr>
            <p:ph type="subTitle" idx="1"/>
          </p:nvPr>
        </p:nvSpPr>
        <p:spPr>
          <a:xfrm>
            <a:off x="178230" y="1700950"/>
            <a:ext cx="5486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Super admin has fully permission for role: Admin and Librarian 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478" y="1150"/>
            <a:ext cx="3772143" cy="285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478" y="2278251"/>
            <a:ext cx="3788647" cy="28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57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170480" y="96555"/>
            <a:ext cx="9167247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Checkout, Make a copy and more</a:t>
            </a:r>
            <a:endParaRPr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87" y="1363851"/>
            <a:ext cx="5182296" cy="31603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1550" y="1340258"/>
            <a:ext cx="3679314" cy="318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12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170480" y="96555"/>
            <a:ext cx="9167247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Checkout, Make a copy and more</a:t>
            </a:r>
            <a:endParaRPr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854" y="1049856"/>
            <a:ext cx="6562710" cy="394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88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00"/>
            <a:ext cx="8555064" cy="906751"/>
          </a:xfrm>
        </p:spPr>
        <p:txBody>
          <a:bodyPr/>
          <a:lstStyle/>
          <a:p>
            <a:r>
              <a:rPr lang="en-US" dirty="0" smtClean="0"/>
              <a:t>Search member and print checkout records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6651"/>
            <a:ext cx="8867549" cy="36933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2957"/>
            <a:ext cx="9144000" cy="38480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-100"/>
            <a:ext cx="8555064" cy="906751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dirty="0" smtClean="0"/>
              <a:t>Search member for overdue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cmorri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" id="{C5EDA30F-F074-754E-902F-8711B17E8DED}" vid="{23FC0D8F-2805-684C-8D66-C7E61D0A9C7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432</TotalTime>
  <Words>99</Words>
  <Application>Microsoft Macintosh PowerPoint</Application>
  <PresentationFormat>On-screen Show (16:9)</PresentationFormat>
  <Paragraphs>27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Chivo</vt:lpstr>
      <vt:lpstr>Roboto Slab</vt:lpstr>
      <vt:lpstr>Arial</vt:lpstr>
      <vt:lpstr>Macmorris template</vt:lpstr>
      <vt:lpstr>Project Overview</vt:lpstr>
      <vt:lpstr>Hello !</vt:lpstr>
      <vt:lpstr>All features are implemented (including extra optional parts) </vt:lpstr>
      <vt:lpstr>1.LOGIN </vt:lpstr>
      <vt:lpstr>Super admin view </vt:lpstr>
      <vt:lpstr>Checkout, Make a copy and more</vt:lpstr>
      <vt:lpstr>Checkout, Make a copy and more</vt:lpstr>
      <vt:lpstr>Search member and print checkout records</vt:lpstr>
      <vt:lpstr>PowerPoint Presentation</vt:lpstr>
      <vt:lpstr>Add library member</vt:lpstr>
      <vt:lpstr>Add book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Overview</dc:title>
  <dc:creator>TRUONG THUONG HAN</dc:creator>
  <cp:lastModifiedBy>TRUONG THUONG HAN</cp:lastModifiedBy>
  <cp:revision>24</cp:revision>
  <dcterms:created xsi:type="dcterms:W3CDTF">2019-06-08T19:04:27Z</dcterms:created>
  <dcterms:modified xsi:type="dcterms:W3CDTF">2019-06-09T02:16:31Z</dcterms:modified>
</cp:coreProperties>
</file>

<file path=docProps/thumbnail.jpeg>
</file>